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 varScale="1">
        <p:scale>
          <a:sx n="68" d="100"/>
          <a:sy n="68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84393-EBED-419B-AC1B-E755946238B2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7268F-5B48-41B4-AEF2-5DF796161E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168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7BB60-72CF-4BEE-8047-0B63A24EB39C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5CDCFF-57D0-4681-9566-50D7EF9BB8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28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CDCFF-57D0-4681-9566-50D7EF9BB8B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en-US" b="1" baseline="0" dirty="0" smtClean="0"/>
              <a:t>Van youngest major comm.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Other major communities got start during fur trade or gold rush</a:t>
            </a:r>
          </a:p>
          <a:p>
            <a:pPr lvl="1">
              <a:buFontTx/>
              <a:buChar char="-"/>
            </a:pPr>
            <a:r>
              <a:rPr lang="en-US" b="0" baseline="0" dirty="0" err="1" smtClean="0"/>
              <a:t>Burrard</a:t>
            </a:r>
            <a:r>
              <a:rPr lang="en-US" b="0" baseline="0" dirty="0" smtClean="0"/>
              <a:t> Inlet not fed by major river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Peninsula thick with forest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Factors discouraged settlement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Colonel Moody arrived in New Westminster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Fraser River froze during winter (problem)</a:t>
            </a:r>
          </a:p>
          <a:p>
            <a:pPr lvl="3">
              <a:buFontTx/>
              <a:buChar char="-"/>
            </a:pPr>
            <a:r>
              <a:rPr lang="en-US" b="0" baseline="0" dirty="0" smtClean="0"/>
              <a:t>Defending colony required ice-free harbor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Ordered 3 trails cut from N. West. To </a:t>
            </a:r>
            <a:r>
              <a:rPr lang="en-US" b="0" baseline="0" dirty="0" err="1" smtClean="0"/>
              <a:t>Burrard</a:t>
            </a:r>
            <a:r>
              <a:rPr lang="en-US" b="0" baseline="0" dirty="0" smtClean="0"/>
              <a:t> Inlet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Set aside land for military reserves	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Home of the FN</a:t>
            </a:r>
            <a:endParaRPr lang="en-US" b="0" baseline="0" dirty="0" smtClean="0"/>
          </a:p>
          <a:p>
            <a:pPr lvl="0">
              <a:buFontTx/>
              <a:buChar char="-"/>
            </a:pPr>
            <a:r>
              <a:rPr lang="en-US" b="1" baseline="0" dirty="0" smtClean="0"/>
              <a:t>1865: changing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Hastings Sawmill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Sewell Moody opened sawmill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Community known as </a:t>
            </a:r>
            <a:r>
              <a:rPr lang="en-US" b="0" baseline="0" dirty="0" err="1" smtClean="0"/>
              <a:t>Moddyville</a:t>
            </a:r>
            <a:r>
              <a:rPr lang="en-US" b="0" baseline="0" dirty="0" smtClean="0"/>
              <a:t> at the time (N. Van)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1868: “Gassy Jack” </a:t>
            </a:r>
            <a:r>
              <a:rPr lang="en-US" b="1" baseline="0" dirty="0" err="1" smtClean="0"/>
              <a:t>Deighton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Stores and saloons appeared around </a:t>
            </a:r>
            <a:r>
              <a:rPr lang="en-US" b="0" baseline="0" dirty="0" err="1" smtClean="0"/>
              <a:t>Deighton’s</a:t>
            </a:r>
            <a:r>
              <a:rPr lang="en-US" b="0" baseline="0" dirty="0" smtClean="0"/>
              <a:t> saloon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Community became </a:t>
            </a:r>
            <a:r>
              <a:rPr lang="en-US" b="0" baseline="0" dirty="0" err="1" smtClean="0"/>
              <a:t>Gastown</a:t>
            </a:r>
            <a:endParaRPr lang="en-US" b="0" baseline="0" dirty="0" smtClean="0"/>
          </a:p>
          <a:p>
            <a:pPr lvl="0">
              <a:buFontTx/>
              <a:buChar char="-"/>
            </a:pPr>
            <a:r>
              <a:rPr lang="en-US" b="1" baseline="0" dirty="0" smtClean="0"/>
              <a:t>1881: Port Moody CPR terminus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Speculators bought up land, surveyed and sold lots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Eager to cash in on future metropolis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1884: Van Horne visit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err="1" smtClean="0"/>
              <a:t>Est</a:t>
            </a:r>
            <a:r>
              <a:rPr lang="en-US" b="0" baseline="0" dirty="0" smtClean="0"/>
              <a:t> exact location of terminus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Discovered harbor consisted of tidal flats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Couldn’t accommodate deep-sea vessels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Travelled to </a:t>
            </a:r>
            <a:r>
              <a:rPr lang="en-US" b="0" baseline="0" dirty="0" err="1" smtClean="0"/>
              <a:t>Gastown</a:t>
            </a:r>
            <a:endParaRPr lang="en-US" b="0" baseline="0" dirty="0" smtClean="0"/>
          </a:p>
          <a:p>
            <a:pPr lvl="2">
              <a:buFontTx/>
              <a:buChar char="-"/>
            </a:pPr>
            <a:r>
              <a:rPr lang="en-US" b="0" baseline="0" dirty="0" smtClean="0"/>
              <a:t>Found what he was looking for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Named the site Vancouver</a:t>
            </a:r>
          </a:p>
          <a:p>
            <a:pPr lvl="3">
              <a:buFontTx/>
              <a:buChar char="-"/>
            </a:pPr>
            <a:r>
              <a:rPr lang="en-US" b="0" baseline="0" dirty="0" smtClean="0"/>
              <a:t>Speculators outraged</a:t>
            </a:r>
          </a:p>
          <a:p>
            <a:pPr lvl="0">
              <a:buFontTx/>
              <a:buChar char="-"/>
            </a:pPr>
            <a:r>
              <a:rPr lang="en-US" b="0" baseline="0" dirty="0" smtClean="0"/>
              <a:t>1885: CPR completed, future </a:t>
            </a:r>
            <a:r>
              <a:rPr lang="en-US" b="0" baseline="0" dirty="0" err="1" smtClean="0"/>
              <a:t>townsite</a:t>
            </a:r>
            <a:r>
              <a:rPr lang="en-US" b="0" baseline="0" dirty="0" smtClean="0"/>
              <a:t> of Van laid out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Development could begin</a:t>
            </a:r>
          </a:p>
          <a:p>
            <a:pPr lvl="0">
              <a:buFontTx/>
              <a:buChar char="-"/>
            </a:pPr>
            <a:r>
              <a:rPr lang="en-US" b="0" baseline="0" dirty="0" smtClean="0"/>
              <a:t>1886: hot, dry weather</a:t>
            </a:r>
          </a:p>
          <a:p>
            <a:pPr lvl="1">
              <a:buFontTx/>
              <a:buChar char="-"/>
            </a:pPr>
            <a:r>
              <a:rPr lang="en-US" b="1" baseline="0" dirty="0" smtClean="0"/>
              <a:t>Catastrophic fire destroyed Van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Rebuilt quickly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1890: 5,000+ residents</a:t>
            </a:r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CDCFF-57D0-4681-9566-50D7EF9BB8B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en-US" b="1" dirty="0" err="1" smtClean="0"/>
              <a:t>Cariboo</a:t>
            </a:r>
            <a:r>
              <a:rPr lang="en-US" b="1" dirty="0" smtClean="0"/>
              <a:t> Gold Rush immigrants</a:t>
            </a:r>
          </a:p>
          <a:p>
            <a:pPr>
              <a:buFontTx/>
              <a:buChar char="-"/>
            </a:pPr>
            <a:r>
              <a:rPr lang="en-US" b="1" dirty="0" smtClean="0"/>
              <a:t>1848:</a:t>
            </a:r>
            <a:r>
              <a:rPr lang="en-US" b="1" baseline="0" dirty="0" smtClean="0"/>
              <a:t> </a:t>
            </a:r>
            <a:r>
              <a:rPr lang="en-US" b="1" baseline="0" dirty="0" err="1" smtClean="0"/>
              <a:t>Oppen.’s</a:t>
            </a:r>
            <a:r>
              <a:rPr lang="en-US" b="1" baseline="0" dirty="0" smtClean="0"/>
              <a:t> arrive in CA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David, Charles, Meyer, Isaac, and Godfrey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Opened several stores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1859: BC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1" baseline="0" dirty="0" smtClean="0"/>
              <a:t>Trading firm in Vic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1" baseline="0" dirty="0" smtClean="0"/>
              <a:t>1862: </a:t>
            </a:r>
            <a:r>
              <a:rPr lang="en-US" b="1" baseline="0" dirty="0" err="1" smtClean="0"/>
              <a:t>Barkerville</a:t>
            </a:r>
            <a:r>
              <a:rPr lang="en-US" b="1" baseline="0" dirty="0" smtClean="0"/>
              <a:t> store</a:t>
            </a:r>
            <a:endParaRPr lang="en-US" b="0" baseline="0" dirty="0" smtClean="0"/>
          </a:p>
          <a:p>
            <a:pPr lvl="2">
              <a:buFontTx/>
              <a:buChar char="-"/>
            </a:pPr>
            <a:r>
              <a:rPr lang="en-US" b="0" baseline="0" dirty="0" smtClean="0"/>
              <a:t>Biggest problem: transport</a:t>
            </a:r>
          </a:p>
          <a:p>
            <a:pPr lvl="3">
              <a:buFontTx/>
              <a:buChar char="-"/>
            </a:pPr>
            <a:r>
              <a:rPr lang="en-US" b="0" baseline="0" dirty="0" smtClean="0"/>
              <a:t>1862: </a:t>
            </a:r>
            <a:r>
              <a:rPr lang="en-US" b="1" baseline="0" dirty="0" smtClean="0"/>
              <a:t>David petitions Douglas to build a road</a:t>
            </a:r>
            <a:endParaRPr lang="en-US" b="0" baseline="0" dirty="0" smtClean="0"/>
          </a:p>
          <a:p>
            <a:pPr lvl="2">
              <a:buFontTx/>
              <a:buChar char="-"/>
            </a:pPr>
            <a:r>
              <a:rPr lang="en-US" b="0" baseline="0" dirty="0" smtClean="0"/>
              <a:t>Store destroyed in the 1868 fire</a:t>
            </a:r>
          </a:p>
          <a:p>
            <a:pPr lvl="0">
              <a:buFontTx/>
              <a:buChar char="-"/>
            </a:pPr>
            <a:r>
              <a:rPr lang="en-US" b="0" baseline="0" dirty="0" smtClean="0"/>
              <a:t>Decline of the gold rush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David and Isaac head south</a:t>
            </a:r>
          </a:p>
          <a:p>
            <a:pPr lvl="1">
              <a:buFontTx/>
              <a:buChar char="-"/>
            </a:pPr>
            <a:r>
              <a:rPr lang="en-US" b="0" baseline="0" dirty="0" err="1" smtClean="0"/>
              <a:t>Burrard</a:t>
            </a:r>
            <a:r>
              <a:rPr lang="en-US" b="0" baseline="0" dirty="0" smtClean="0"/>
              <a:t> Inlet not heavily populated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David though Inlet could become a major port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Confident Van would win the “Battle of the Routes”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Bought land, opened a store</a:t>
            </a:r>
          </a:p>
          <a:p>
            <a:pPr lvl="0">
              <a:buFontTx/>
              <a:buChar char="-"/>
            </a:pPr>
            <a:r>
              <a:rPr lang="en-US" b="0" baseline="0" dirty="0" smtClean="0"/>
              <a:t>1884: Van Horne’s visit</a:t>
            </a:r>
          </a:p>
          <a:p>
            <a:pPr lvl="1">
              <a:buFontTx/>
              <a:buChar char="-"/>
            </a:pPr>
            <a:r>
              <a:rPr lang="en-US" b="1" baseline="0" dirty="0" smtClean="0"/>
              <a:t>David played role in CPR terminus to Van</a:t>
            </a:r>
            <a:endParaRPr lang="en-US" b="0" baseline="0" dirty="0" smtClean="0"/>
          </a:p>
          <a:p>
            <a:pPr lvl="0">
              <a:buFontTx/>
              <a:buChar char="-"/>
            </a:pPr>
            <a:r>
              <a:rPr lang="en-US" b="1" baseline="0" dirty="0" smtClean="0"/>
              <a:t>1888: David runs for mayor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Elected to office unopposed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Concentrated on Van’s infrastructure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Pipes laid to carry water to north shore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Funded electric streetcar system, power company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Built sewage system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Donated land for schools and parks</a:t>
            </a:r>
          </a:p>
          <a:p>
            <a:pPr lvl="1">
              <a:buFontTx/>
              <a:buChar char="-"/>
            </a:pPr>
            <a:r>
              <a:rPr lang="en-US" b="0" baseline="0" dirty="0" err="1" smtClean="0"/>
              <a:t>Est</a:t>
            </a:r>
            <a:r>
              <a:rPr lang="en-US" b="0" baseline="0" dirty="0" smtClean="0"/>
              <a:t> Stanley Park as a permanent green space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Encouraged steamer companies to open up the area and trade across the Pacific</a:t>
            </a:r>
          </a:p>
          <a:p>
            <a:pPr lvl="1">
              <a:buFontTx/>
              <a:buChar char="-"/>
            </a:pPr>
            <a:r>
              <a:rPr lang="en-US" b="1" baseline="0" dirty="0" smtClean="0"/>
              <a:t>“Father or Vancouver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CDCFF-57D0-4681-9566-50D7EF9BB8B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CDCFF-57D0-4681-9566-50D7EF9BB8B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CDCFF-57D0-4681-9566-50D7EF9BB8B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en-US" b="1" dirty="0" smtClean="0"/>
              <a:t>Completion</a:t>
            </a:r>
            <a:r>
              <a:rPr lang="en-US" b="1" baseline="0" dirty="0" smtClean="0"/>
              <a:t> of CPR, not isolated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Goods could flow much easier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Rapid growth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Part. in Van.</a:t>
            </a:r>
          </a:p>
          <a:p>
            <a:pPr lvl="0">
              <a:buFontTx/>
              <a:buChar char="-"/>
            </a:pPr>
            <a:r>
              <a:rPr lang="en-US" b="0" baseline="0" dirty="0" smtClean="0"/>
              <a:t>1890’s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Gold production relatively constant</a:t>
            </a:r>
          </a:p>
          <a:p>
            <a:pPr lvl="1">
              <a:buFontTx/>
              <a:buChar char="-"/>
            </a:pPr>
            <a:r>
              <a:rPr lang="en-US" b="1" baseline="0" dirty="0" smtClean="0"/>
              <a:t>Mining of other materials increased</a:t>
            </a:r>
            <a:endParaRPr lang="en-US" b="0" baseline="0" dirty="0" smtClean="0"/>
          </a:p>
          <a:p>
            <a:pPr lvl="2">
              <a:buFontTx/>
              <a:buChar char="-"/>
            </a:pPr>
            <a:r>
              <a:rPr lang="en-US" b="0" baseline="0" dirty="0" smtClean="0"/>
              <a:t>Prospectors discovered silver, copper, other metals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Mining towns dotted the region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Smelters</a:t>
            </a:r>
          </a:p>
          <a:p>
            <a:pPr lvl="3">
              <a:buFontTx/>
              <a:buChar char="-"/>
            </a:pPr>
            <a:r>
              <a:rPr lang="en-US" b="0" baseline="0" dirty="0" smtClean="0"/>
              <a:t>Nelson’s population grew form 400 to 7,000 in 10 years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Okanagan region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Tremendous growth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Source of wealth agriculture</a:t>
            </a:r>
          </a:p>
          <a:p>
            <a:pPr lvl="2">
              <a:buFontTx/>
              <a:buChar char="-"/>
            </a:pPr>
            <a:r>
              <a:rPr lang="en-US" b="0" dirty="0" smtClean="0"/>
              <a:t>Wheat</a:t>
            </a:r>
            <a:r>
              <a:rPr lang="en-US" b="0" baseline="0" dirty="0" smtClean="0"/>
              <a:t> farming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1890’s: orchard farming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Rocky Mountains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Main purpose of CPR: haul freight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Managers saw a chance to attract tourists to the Rocky Mountains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Started to build large hotels along the route</a:t>
            </a:r>
          </a:p>
          <a:p>
            <a:pPr lvl="3">
              <a:buFontTx/>
              <a:buChar char="-"/>
            </a:pPr>
            <a:r>
              <a:rPr lang="en-US" b="0" baseline="0" dirty="0" smtClean="0"/>
              <a:t>Banff Springs Hotel (1888)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Built “dining stations” as well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End of the century:	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Tourists came by the thousands to experience the rugged vistas of BC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CDCFF-57D0-4681-9566-50D7EF9BB8B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EF1AE-17AA-4A39-951F-C8A889335013}" type="datetimeFigureOut">
              <a:rPr lang="en-US" smtClean="0"/>
              <a:pPr/>
              <a:t>5/21/2013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0B0D9-17D8-4DCE-A3DC-41AD735DF1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websitesvancouver.com/wp-content/uploads/2010/11/vancouver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 bwMode="auto">
          <a:xfrm>
            <a:off x="0" y="0"/>
            <a:ext cx="9363456" cy="70225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8229600" cy="2057400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solidFill>
                  <a:srgbClr val="FFC000"/>
                </a:solidFill>
              </a:rPr>
              <a:t>The Emergence of Vancouver</a:t>
            </a:r>
            <a:endParaRPr lang="en-US" sz="80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2237"/>
            <a:ext cx="8763000" cy="65833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Vancouver is the youngest major community in BC</a:t>
            </a:r>
          </a:p>
          <a:p>
            <a:r>
              <a:rPr lang="en-US" dirty="0" smtClean="0"/>
              <a:t>Early 1860’s: remained home of </a:t>
            </a:r>
            <a:r>
              <a:rPr lang="en-US" dirty="0" err="1" smtClean="0"/>
              <a:t>Musquean</a:t>
            </a:r>
            <a:r>
              <a:rPr lang="en-US" dirty="0" smtClean="0"/>
              <a:t> and Squamish peoples</a:t>
            </a:r>
          </a:p>
          <a:p>
            <a:r>
              <a:rPr lang="en-US" dirty="0" smtClean="0"/>
              <a:t>1865: area changing</a:t>
            </a:r>
          </a:p>
          <a:p>
            <a:pPr lvl="1"/>
            <a:r>
              <a:rPr lang="en-US" dirty="0" smtClean="0"/>
              <a:t>Sawmills</a:t>
            </a:r>
          </a:p>
          <a:p>
            <a:r>
              <a:rPr lang="en-US" dirty="0" smtClean="0"/>
              <a:t>1868: “Gassy Jack” </a:t>
            </a:r>
            <a:r>
              <a:rPr lang="en-US" dirty="0" err="1" smtClean="0"/>
              <a:t>Deighton</a:t>
            </a:r>
            <a:endParaRPr lang="en-US" dirty="0" smtClean="0"/>
          </a:p>
          <a:p>
            <a:pPr lvl="1"/>
            <a:r>
              <a:rPr lang="en-US" dirty="0" smtClean="0"/>
              <a:t>Opened a saloon</a:t>
            </a:r>
          </a:p>
          <a:p>
            <a:pPr lvl="1"/>
            <a:r>
              <a:rPr lang="en-US" dirty="0" smtClean="0"/>
              <a:t>Establishment of </a:t>
            </a:r>
            <a:r>
              <a:rPr lang="en-US" dirty="0" err="1" smtClean="0"/>
              <a:t>Gastown</a:t>
            </a:r>
            <a:endParaRPr lang="en-US" dirty="0" smtClean="0"/>
          </a:p>
          <a:p>
            <a:r>
              <a:rPr lang="en-US" dirty="0" smtClean="0"/>
              <a:t>1881: Port Moody appointed terminus of CPR</a:t>
            </a:r>
          </a:p>
          <a:p>
            <a:r>
              <a:rPr lang="en-US" dirty="0" smtClean="0"/>
              <a:t>1884: Van Horne visits, not happy with Port Moody</a:t>
            </a:r>
          </a:p>
          <a:p>
            <a:pPr lvl="1"/>
            <a:r>
              <a:rPr lang="en-US" dirty="0" smtClean="0"/>
              <a:t>Named new site as terminus: Vancouver</a:t>
            </a:r>
          </a:p>
          <a:p>
            <a:r>
              <a:rPr lang="en-US" dirty="0" smtClean="0"/>
              <a:t>1886: fire destroys Van. (rebuilt quickly)</a:t>
            </a:r>
          </a:p>
          <a:p>
            <a:r>
              <a:rPr lang="en-US" dirty="0" smtClean="0"/>
              <a:t>1890: 5,000+ residents in Vancouver</a:t>
            </a:r>
            <a:endParaRPr lang="en-US" dirty="0"/>
          </a:p>
        </p:txBody>
      </p:sp>
      <p:pic>
        <p:nvPicPr>
          <p:cNvPr id="5122" name="Picture 2" descr="http://www.onwaytravel.com/wp-content/uploads/2011/04/gas-tow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143000"/>
            <a:ext cx="35560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Oppenheimers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/>
              <a:t>Cariboo</a:t>
            </a:r>
            <a:r>
              <a:rPr lang="en-US" dirty="0" smtClean="0"/>
              <a:t> Gold Rush: Jewish immigrants</a:t>
            </a:r>
          </a:p>
          <a:p>
            <a:pPr lvl="1"/>
            <a:r>
              <a:rPr lang="en-US" dirty="0" smtClean="0"/>
              <a:t>Sold goods to prospectors</a:t>
            </a:r>
          </a:p>
          <a:p>
            <a:r>
              <a:rPr lang="en-US" dirty="0" smtClean="0"/>
              <a:t>1848: the 5 Oppenheimer brothers arrive in Cali</a:t>
            </a:r>
          </a:p>
          <a:p>
            <a:r>
              <a:rPr lang="en-US" dirty="0" smtClean="0"/>
              <a:t>1859: come to BC</a:t>
            </a:r>
          </a:p>
          <a:p>
            <a:r>
              <a:rPr lang="en-US" dirty="0" smtClean="0"/>
              <a:t>Est. trading firm in Victoria</a:t>
            </a:r>
          </a:p>
          <a:p>
            <a:r>
              <a:rPr lang="en-US" dirty="0" smtClean="0"/>
              <a:t>1862: store in </a:t>
            </a:r>
            <a:r>
              <a:rPr lang="en-US" dirty="0" err="1" smtClean="0"/>
              <a:t>Barkerville</a:t>
            </a:r>
            <a:endParaRPr lang="en-US" dirty="0" smtClean="0"/>
          </a:p>
          <a:p>
            <a:r>
              <a:rPr lang="en-US" dirty="0" smtClean="0"/>
              <a:t>David petitioned Douglas to build a road</a:t>
            </a:r>
          </a:p>
          <a:p>
            <a:pPr lvl="1"/>
            <a:r>
              <a:rPr lang="en-US" dirty="0" err="1" smtClean="0"/>
              <a:t>Cariboo</a:t>
            </a:r>
            <a:r>
              <a:rPr lang="en-US" dirty="0" smtClean="0"/>
              <a:t> Road</a:t>
            </a:r>
          </a:p>
          <a:p>
            <a:r>
              <a:rPr lang="en-US" dirty="0" smtClean="0"/>
              <a:t>David played role in getting CPR relocated to Vancouver</a:t>
            </a:r>
          </a:p>
          <a:p>
            <a:r>
              <a:rPr lang="en-US" dirty="0" smtClean="0"/>
              <a:t>David became Vancouver mayor (1888)</a:t>
            </a:r>
          </a:p>
          <a:p>
            <a:pPr lvl="1"/>
            <a:r>
              <a:rPr lang="en-US" dirty="0" smtClean="0"/>
              <a:t>“Father of Vancouver”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763000" cy="6553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5400" b="1" dirty="0" smtClean="0"/>
              <a:t>Group Role play: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Person A: William Van Horne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Person B: David Oppenheimer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Person C: Speculator</a:t>
            </a:r>
            <a:endParaRPr lang="en-US" dirty="0"/>
          </a:p>
          <a:p>
            <a:pPr>
              <a:buNone/>
            </a:pPr>
            <a:endParaRPr lang="en-US" dirty="0"/>
          </a:p>
          <a:p>
            <a:r>
              <a:rPr lang="en-US" smtClean="0"/>
              <a:t>Person </a:t>
            </a:r>
            <a:r>
              <a:rPr lang="en-US" smtClean="0"/>
              <a:t>B/C</a:t>
            </a:r>
            <a:r>
              <a:rPr lang="en-US" smtClean="0"/>
              <a:t> </a:t>
            </a:r>
            <a:r>
              <a:rPr lang="en-US" dirty="0" smtClean="0"/>
              <a:t>must convince Van Horne to either: relocate the </a:t>
            </a:r>
            <a:r>
              <a:rPr lang="en-US" smtClean="0"/>
              <a:t>CPR terminus </a:t>
            </a:r>
            <a:r>
              <a:rPr lang="en-US" dirty="0" smtClean="0"/>
              <a:t>to </a:t>
            </a:r>
            <a:r>
              <a:rPr lang="en-US" dirty="0" err="1" smtClean="0"/>
              <a:t>Gastown</a:t>
            </a:r>
            <a:r>
              <a:rPr lang="en-US" dirty="0" smtClean="0"/>
              <a:t> OR keep the terminus at Port Moody.</a:t>
            </a:r>
            <a:endParaRPr lang="en-US" dirty="0"/>
          </a:p>
        </p:txBody>
      </p:sp>
      <p:pic>
        <p:nvPicPr>
          <p:cNvPr id="3074" name="Picture 2" descr="http://www.ontarioplaques.com/Graphics/Image_ThunderBay30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52400"/>
            <a:ext cx="2290763" cy="2971800"/>
          </a:xfrm>
          <a:prstGeom prst="rect">
            <a:avLst/>
          </a:prstGeom>
          <a:noFill/>
        </p:spPr>
      </p:pic>
      <p:pic>
        <p:nvPicPr>
          <p:cNvPr id="3076" name="Picture 4" descr="http://freemasonry.bcy.ca/biography/vancouver_mayors/images/oppenheimer_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2438400"/>
            <a:ext cx="1981200" cy="2674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eminars.torontoghosts.org/blog/media/blogs/new/BanffSpringHotel19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0466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57200"/>
            <a:ext cx="7772400" cy="147002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Economic Diversity in BC</a:t>
            </a:r>
            <a:endParaRPr lang="en-US" sz="5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2237"/>
            <a:ext cx="8839200" cy="65833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With completion of CPR, BC no longer isolated from rest of Canada</a:t>
            </a:r>
          </a:p>
          <a:p>
            <a:r>
              <a:rPr lang="en-US" dirty="0" smtClean="0"/>
              <a:t>Rapid growth</a:t>
            </a:r>
          </a:p>
          <a:p>
            <a:r>
              <a:rPr lang="en-US" dirty="0" smtClean="0"/>
              <a:t>Increase in mining of other</a:t>
            </a:r>
          </a:p>
          <a:p>
            <a:pPr>
              <a:buNone/>
            </a:pPr>
            <a:r>
              <a:rPr lang="en-US" dirty="0" smtClean="0"/>
              <a:t> minerals</a:t>
            </a:r>
          </a:p>
          <a:p>
            <a:pPr lvl="1"/>
            <a:r>
              <a:rPr lang="en-US" dirty="0" smtClean="0"/>
              <a:t>Smelters built</a:t>
            </a:r>
          </a:p>
          <a:p>
            <a:pPr lvl="2"/>
            <a:r>
              <a:rPr lang="en-US" dirty="0" smtClean="0"/>
              <a:t>Growth of Nelson</a:t>
            </a:r>
          </a:p>
          <a:p>
            <a:r>
              <a:rPr lang="en-US" dirty="0" smtClean="0"/>
              <a:t>Okanagan region</a:t>
            </a:r>
          </a:p>
          <a:p>
            <a:pPr lvl="1"/>
            <a:r>
              <a:rPr lang="en-US" dirty="0" smtClean="0"/>
              <a:t>Agriculture</a:t>
            </a:r>
          </a:p>
          <a:p>
            <a:pPr lvl="1"/>
            <a:r>
              <a:rPr lang="en-US" dirty="0" smtClean="0"/>
              <a:t>Orchard farming</a:t>
            </a:r>
          </a:p>
          <a:p>
            <a:r>
              <a:rPr lang="en-US" dirty="0" smtClean="0"/>
              <a:t>Rocky Mountains</a:t>
            </a:r>
          </a:p>
          <a:p>
            <a:pPr lvl="1"/>
            <a:r>
              <a:rPr lang="en-US" dirty="0" smtClean="0"/>
              <a:t>CPR: tourists</a:t>
            </a:r>
          </a:p>
          <a:p>
            <a:pPr lvl="2"/>
            <a:r>
              <a:rPr lang="en-US" dirty="0" smtClean="0"/>
              <a:t>Built large hotels and “dining stations” along route</a:t>
            </a:r>
            <a:endParaRPr lang="en-US" dirty="0"/>
          </a:p>
        </p:txBody>
      </p:sp>
      <p:pic>
        <p:nvPicPr>
          <p:cNvPr id="1026" name="Picture 2" descr="http://www.bcsbestbnbs.com/images/thomps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838200"/>
            <a:ext cx="3009900" cy="2190750"/>
          </a:xfrm>
          <a:prstGeom prst="rect">
            <a:avLst/>
          </a:prstGeom>
          <a:noFill/>
        </p:spPr>
      </p:pic>
      <p:pic>
        <p:nvPicPr>
          <p:cNvPr id="1028" name="Picture 4" descr="http://25.media.tumblr.com/tumblr_ltek13URU61qf5zaco1_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3124200"/>
            <a:ext cx="4114800" cy="2740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599</Words>
  <Application>Microsoft Office PowerPoint</Application>
  <PresentationFormat>On-screen Show (4:3)</PresentationFormat>
  <Paragraphs>141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The Emergence of Vancouver</vt:lpstr>
      <vt:lpstr>PowerPoint Presentation</vt:lpstr>
      <vt:lpstr>The Oppenheimers</vt:lpstr>
      <vt:lpstr>PowerPoint Presentation</vt:lpstr>
      <vt:lpstr>Economic Diversity in BC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Emergence of Vancouver</dc:title>
  <dc:creator>Claire Rogers</dc:creator>
  <cp:lastModifiedBy>Rogers, Claire</cp:lastModifiedBy>
  <cp:revision>91</cp:revision>
  <dcterms:created xsi:type="dcterms:W3CDTF">2013-05-20T00:15:23Z</dcterms:created>
  <dcterms:modified xsi:type="dcterms:W3CDTF">2013-05-21T21:12:43Z</dcterms:modified>
</cp:coreProperties>
</file>